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43"/>
  </p:normalViewPr>
  <p:slideViewPr>
    <p:cSldViewPr snapToGrid="0" snapToObjects="1">
      <p:cViewPr varScale="1">
        <p:scale>
          <a:sx n="121" d="100"/>
          <a:sy n="121" d="100"/>
        </p:scale>
        <p:origin x="200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E76B0-A75A-5640-8552-1A749ED848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BBA7BC-2737-9B42-A6F4-82F4E1813E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D0D17F-4EEA-6D42-8104-10A9387AD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C3AF6-01B5-3844-9864-E99E670A39A1}" type="datetimeFigureOut">
              <a:rPr lang="en-US" smtClean="0"/>
              <a:t>8/12/18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C59D9-6B2C-BF4A-B6D3-F9B057126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A2EB04-1AE3-0A4B-AE5B-451FA0610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50AF-F228-2944-8872-1502E0462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759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C2943-D372-974B-A707-EF62F5BAA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48B01F-416E-4844-A9C9-82145F51C8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647C82-B22B-6D4B-8968-A385F6F3D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C3AF6-01B5-3844-9864-E99E670A39A1}" type="datetimeFigureOut">
              <a:rPr lang="en-US" smtClean="0"/>
              <a:t>8/12/18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9B211F-D858-5F48-9397-21D9C478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266FD-F00B-4244-894D-EAE2E2525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50AF-F228-2944-8872-1502E0462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306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20F3FA-3A5F-3D4F-82C0-E434E81BF4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4E91BB-23AD-0942-BAA5-BEFA7F5165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98290-CCD5-D441-8ECA-D98C105E0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C3AF6-01B5-3844-9864-E99E670A39A1}" type="datetimeFigureOut">
              <a:rPr lang="en-US" smtClean="0"/>
              <a:t>8/12/18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8A5AA-9CC7-DD41-B7F2-FB8EF5C84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C13D9-23B6-2442-A404-D8A6CCD47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50AF-F228-2944-8872-1502E0462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47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BBB7C-61FA-1342-8765-2FE5F964F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D0310-2FDA-5D40-8149-CF662F8BB2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2E003-E50C-C74D-BB2B-025BBF1D8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C3AF6-01B5-3844-9864-E99E670A39A1}" type="datetimeFigureOut">
              <a:rPr lang="en-US" smtClean="0"/>
              <a:t>8/12/18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255D5-1B59-BA44-B74B-FF862625E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D5EE2-5C4A-3942-AFB2-3186086D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50AF-F228-2944-8872-1502E0462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139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84811-63EF-2D4B-A359-E208EC616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55EF1C-3362-7F4F-B570-28AA822DB7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61343A-738C-2249-9FDB-9B7BA0800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C3AF6-01B5-3844-9864-E99E670A39A1}" type="datetimeFigureOut">
              <a:rPr lang="en-US" smtClean="0"/>
              <a:t>8/12/18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E6136B-CAD0-1240-93D1-64018DD35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9131F5-9FBF-EB41-88B1-FADD3EFBA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50AF-F228-2944-8872-1502E0462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69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4C8C8-AFA7-6941-B3F3-1AEFA6AB7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CFD60F-3F95-454C-879E-81AAFA7D57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E8DDFC-FA47-2541-9FFE-A8F6F923FF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4A74FE-6C39-2E4F-BBFF-F955A323C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C3AF6-01B5-3844-9864-E99E670A39A1}" type="datetimeFigureOut">
              <a:rPr lang="en-US" smtClean="0"/>
              <a:t>8/12/18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9CADAD-B06A-8348-A944-EE8BB2235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7632DA-4DFC-C745-A54F-0F87A4260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50AF-F228-2944-8872-1502E0462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940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061BC-C553-C94C-A23A-A123E22B7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20D31C-3FF6-4648-B170-602B30303A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ED6B1D-53AF-8549-8CC9-FB3C5DB687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86A6DB-192E-E048-B39F-CEDB3D364E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52261B-FA16-0A4B-9890-BD09993CDC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7274FF-72BA-F144-B76E-93E0D989E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C3AF6-01B5-3844-9864-E99E670A39A1}" type="datetimeFigureOut">
              <a:rPr lang="en-US" smtClean="0"/>
              <a:t>8/12/18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F961BA-B04F-1449-944F-AADF7BB57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BDB095-154E-C64F-B25F-794C1F9D6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50AF-F228-2944-8872-1502E0462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01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FBCE-7370-0A42-B0A5-099CB41ED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697524-9C99-3745-8B84-AC044E83C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C3AF6-01B5-3844-9864-E99E670A39A1}" type="datetimeFigureOut">
              <a:rPr lang="en-US" smtClean="0"/>
              <a:t>8/12/18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D7BB7A-55E4-6A42-9303-EB5DAD9D0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744153-8899-4046-B22A-E4FCA7EB1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50AF-F228-2944-8872-1502E0462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725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89B2C4-6530-B54B-B9B9-26B058230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C3AF6-01B5-3844-9864-E99E670A39A1}" type="datetimeFigureOut">
              <a:rPr lang="en-US" smtClean="0"/>
              <a:t>8/12/18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90B1CF-9D02-8E48-ABCE-3C929E01D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B694B5-C4CD-3A4D-AA16-F51162E3A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50AF-F228-2944-8872-1502E0462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195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9D6BD-E3FA-1D49-BCB6-5634B4FE7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C35E16-4DED-0B46-AE18-CD9044FE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DAE79A-A6FE-FD4B-A929-90C0E9EFB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EFA00C-6EA3-9944-A078-10EAB176D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C3AF6-01B5-3844-9864-E99E670A39A1}" type="datetimeFigureOut">
              <a:rPr lang="en-US" smtClean="0"/>
              <a:t>8/12/18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78F998-D7B2-8840-A3FE-B569FA838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765E6-9CE9-FD4E-94CB-00CC7416E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50AF-F228-2944-8872-1502E0462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73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A7957-1F7A-5847-8C58-427B68561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464BD1-66A8-FD4F-999A-346B1B4FC4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97669B-3A2A-F149-827A-7A623C1B5F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369C79-1CD3-A241-B366-AA804FB41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C3AF6-01B5-3844-9864-E99E670A39A1}" type="datetimeFigureOut">
              <a:rPr lang="en-US" smtClean="0"/>
              <a:t>8/12/18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1F4837-6A67-CE4B-9817-177E95C99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0D0B26-D0D6-444B-A9E1-35E718893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E50AF-F228-2944-8872-1502E0462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35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67DBF7-8D31-1847-91EC-EF16800A9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1E77E5-9247-0B43-BFE3-BB91E2C803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C698B-EADD-CD44-8F4C-19CB7A2A29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C3AF6-01B5-3844-9864-E99E670A39A1}" type="datetimeFigureOut">
              <a:rPr lang="en-US" smtClean="0"/>
              <a:t>8/12/18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D7B25-1A2A-7B43-8CE8-F66C64AAB6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0D06B8-26DF-7B4E-840D-1B21F4A956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E50AF-F228-2944-8872-1502E0462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169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2623752" y="2461056"/>
            <a:ext cx="29337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4091872" y="2461056"/>
            <a:ext cx="0" cy="1828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547552" y="2167924"/>
            <a:ext cx="778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Assets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8344" y="2156256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Liabilities</a:t>
            </a:r>
          </a:p>
        </p:txBody>
      </p:sp>
      <p:sp>
        <p:nvSpPr>
          <p:cNvPr id="7" name="Rectangle 6"/>
          <p:cNvSpPr/>
          <p:nvPr/>
        </p:nvSpPr>
        <p:spPr>
          <a:xfrm>
            <a:off x="2623752" y="3217976"/>
            <a:ext cx="1409700" cy="6858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Loans</a:t>
            </a:r>
          </a:p>
          <a:p>
            <a:pPr algn="ctr"/>
            <a:r>
              <a:rPr lang="en-US" dirty="0"/>
              <a:t>mortgages</a:t>
            </a:r>
          </a:p>
        </p:txBody>
      </p:sp>
      <p:sp>
        <p:nvSpPr>
          <p:cNvPr id="8" name="Rectangle 7"/>
          <p:cNvSpPr/>
          <p:nvPr/>
        </p:nvSpPr>
        <p:spPr>
          <a:xfrm>
            <a:off x="2623752" y="2525588"/>
            <a:ext cx="1409700" cy="609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Government bonds</a:t>
            </a:r>
          </a:p>
        </p:txBody>
      </p:sp>
      <p:sp>
        <p:nvSpPr>
          <p:cNvPr id="9" name="Rectangle 8"/>
          <p:cNvSpPr/>
          <p:nvPr/>
        </p:nvSpPr>
        <p:spPr>
          <a:xfrm>
            <a:off x="2623752" y="3985056"/>
            <a:ext cx="1409700" cy="228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Traded assets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147752" y="2537256"/>
            <a:ext cx="1409700" cy="1371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Deposits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147752" y="3985056"/>
            <a:ext cx="14097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Equity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6202524" y="2461056"/>
            <a:ext cx="29337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7669374" y="2475026"/>
            <a:ext cx="1270" cy="1905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202524" y="3212896"/>
            <a:ext cx="1409700" cy="2146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Loans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6202524" y="2540828"/>
            <a:ext cx="1409700" cy="609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Government bonds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202524" y="3504996"/>
            <a:ext cx="1409700" cy="7848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Tradable assets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726524" y="2537256"/>
            <a:ext cx="1409700" cy="685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Deposits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726524" y="4023157"/>
            <a:ext cx="14097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Equity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726524" y="3280206"/>
            <a:ext cx="1409700" cy="685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Wholesale funds, repos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472B82-3927-584A-9EB3-3D3C0BCA2D47}"/>
              </a:ext>
            </a:extLst>
          </p:cNvPr>
          <p:cNvSpPr/>
          <p:nvPr/>
        </p:nvSpPr>
        <p:spPr>
          <a:xfrm>
            <a:off x="3165691" y="1934138"/>
            <a:ext cx="1849821" cy="37837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Traditional bank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01FBE7F-6877-7F4E-AF31-4B2966079293}"/>
              </a:ext>
            </a:extLst>
          </p:cNvPr>
          <p:cNvSpPr/>
          <p:nvPr/>
        </p:nvSpPr>
        <p:spPr>
          <a:xfrm>
            <a:off x="6746884" y="1930283"/>
            <a:ext cx="1849821" cy="37837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Modern bank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03970E0-B668-584C-A424-1934C153319F}"/>
              </a:ext>
            </a:extLst>
          </p:cNvPr>
          <p:cNvSpPr txBox="1"/>
          <p:nvPr/>
        </p:nvSpPr>
        <p:spPr>
          <a:xfrm>
            <a:off x="6145374" y="2162725"/>
            <a:ext cx="778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Assets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62C37E-E399-FB42-8EF6-07F6807F6D0C}"/>
              </a:ext>
            </a:extLst>
          </p:cNvPr>
          <p:cNvSpPr txBox="1"/>
          <p:nvPr/>
        </p:nvSpPr>
        <p:spPr>
          <a:xfrm>
            <a:off x="8136027" y="2157365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Liabilities</a:t>
            </a:r>
          </a:p>
        </p:txBody>
      </p:sp>
    </p:spTree>
    <p:extLst>
      <p:ext uri="{BB962C8B-B14F-4D97-AF65-F5344CB8AC3E}">
        <p14:creationId xmlns:p14="http://schemas.microsoft.com/office/powerpoint/2010/main" val="232745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27</Words>
  <Application>Microsoft Macintosh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Reis,RA</dc:creator>
  <cp:lastModifiedBy>Reis,RA</cp:lastModifiedBy>
  <cp:revision>6</cp:revision>
  <dcterms:created xsi:type="dcterms:W3CDTF">2018-08-12T03:10:12Z</dcterms:created>
  <dcterms:modified xsi:type="dcterms:W3CDTF">2018-08-12T21:03:45Z</dcterms:modified>
</cp:coreProperties>
</file>